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45" d="100"/>
          <a:sy n="45" d="100"/>
        </p:scale>
        <p:origin x="-2424" y="-72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9B5-4505-405C-84C8-3F4B428A960E}" type="datetimeFigureOut">
              <a:rPr lang="it-IT" smtClean="0"/>
              <a:t>11/10/2018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BD53B-52A3-4EA4-9C7F-ADCEDD0430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8821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9B5-4505-405C-84C8-3F4B428A960E}" type="datetimeFigureOut">
              <a:rPr lang="it-IT" smtClean="0"/>
              <a:t>11/10/2018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BD53B-52A3-4EA4-9C7F-ADCEDD0430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8710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9B5-4505-405C-84C8-3F4B428A960E}" type="datetimeFigureOut">
              <a:rPr lang="it-IT" smtClean="0"/>
              <a:t>11/10/2018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BD53B-52A3-4EA4-9C7F-ADCEDD0430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7496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9B5-4505-405C-84C8-3F4B428A960E}" type="datetimeFigureOut">
              <a:rPr lang="it-IT" smtClean="0"/>
              <a:t>11/10/2018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BD53B-52A3-4EA4-9C7F-ADCEDD0430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7652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9B5-4505-405C-84C8-3F4B428A960E}" type="datetimeFigureOut">
              <a:rPr lang="it-IT" smtClean="0"/>
              <a:t>11/10/2018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BD53B-52A3-4EA4-9C7F-ADCEDD0430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7388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9B5-4505-405C-84C8-3F4B428A960E}" type="datetimeFigureOut">
              <a:rPr lang="it-IT" smtClean="0"/>
              <a:t>11/10/2018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BD53B-52A3-4EA4-9C7F-ADCEDD0430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4858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9B5-4505-405C-84C8-3F4B428A960E}" type="datetimeFigureOut">
              <a:rPr lang="it-IT" smtClean="0"/>
              <a:t>11/10/2018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BD53B-52A3-4EA4-9C7F-ADCEDD0430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0009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9B5-4505-405C-84C8-3F4B428A960E}" type="datetimeFigureOut">
              <a:rPr lang="it-IT" smtClean="0"/>
              <a:t>11/10/2018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BD53B-52A3-4EA4-9C7F-ADCEDD0430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0315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9B5-4505-405C-84C8-3F4B428A960E}" type="datetimeFigureOut">
              <a:rPr lang="it-IT" smtClean="0"/>
              <a:t>11/10/2018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BD53B-52A3-4EA4-9C7F-ADCEDD0430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9726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9B5-4505-405C-84C8-3F4B428A960E}" type="datetimeFigureOut">
              <a:rPr lang="it-IT" smtClean="0"/>
              <a:t>11/10/2018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BD53B-52A3-4EA4-9C7F-ADCEDD0430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1572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9B5-4505-405C-84C8-3F4B428A960E}" type="datetimeFigureOut">
              <a:rPr lang="it-IT" smtClean="0"/>
              <a:t>11/10/2018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BD53B-52A3-4EA4-9C7F-ADCEDD0430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1647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AF9B5-4505-405C-84C8-3F4B428A960E}" type="datetimeFigureOut">
              <a:rPr lang="it-IT" smtClean="0"/>
              <a:t>11/10/2018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BD53B-52A3-4EA4-9C7F-ADCEDD0430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3700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0" y="72854"/>
            <a:ext cx="6858000" cy="1654346"/>
          </a:xfrm>
        </p:spPr>
        <p:txBody>
          <a:bodyPr anchor="ctr">
            <a:normAutofit/>
          </a:bodyPr>
          <a:lstStyle/>
          <a:p>
            <a:r>
              <a:rPr lang="it-IT" sz="2400" b="1" dirty="0" smtClean="0">
                <a:latin typeface="Goudy Old Style" panose="02020502050305020303" pitchFamily="18" charset="0"/>
              </a:rPr>
              <a:t>L’università degli Studi di</a:t>
            </a:r>
            <a:br>
              <a:rPr lang="it-IT" sz="2400" b="1" dirty="0" smtClean="0">
                <a:latin typeface="Goudy Old Style" panose="02020502050305020303" pitchFamily="18" charset="0"/>
              </a:rPr>
            </a:br>
            <a:r>
              <a:rPr lang="it-IT" sz="2400" b="1" dirty="0" smtClean="0">
                <a:latin typeface="Goudy Old Style" panose="02020502050305020303" pitchFamily="18" charset="0"/>
              </a:rPr>
              <a:t> Cassino e del Lazio Meridionale</a:t>
            </a:r>
            <a:br>
              <a:rPr lang="it-IT" sz="2400" b="1" dirty="0" smtClean="0">
                <a:latin typeface="Goudy Old Style" panose="02020502050305020303" pitchFamily="18" charset="0"/>
              </a:rPr>
            </a:br>
            <a:r>
              <a:rPr lang="it-IT" sz="1800" b="1" dirty="0" smtClean="0">
                <a:latin typeface="Goudy Old Style" panose="02020502050305020303" pitchFamily="18" charset="0"/>
              </a:rPr>
              <a:t>Dipartimento di Economia e Giurisprudenza</a:t>
            </a:r>
            <a:endParaRPr lang="it-IT" sz="1800" b="1" dirty="0">
              <a:latin typeface="Goudy Old Style" panose="02020502050305020303" pitchFamily="18" charset="0"/>
            </a:endParaRPr>
          </a:p>
        </p:txBody>
      </p:sp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>
          <a:xfrm>
            <a:off x="857250" y="1727200"/>
            <a:ext cx="5143500" cy="9927771"/>
          </a:xfrm>
          <a:ln cap="rnd" cmpd="sng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>
            <a:normAutofit/>
          </a:bodyPr>
          <a:lstStyle/>
          <a:p>
            <a:endParaRPr lang="it-IT" sz="2800" i="1" dirty="0" smtClean="0">
              <a:latin typeface="Baskerville Old Face" panose="02020602080505020303" pitchFamily="18" charset="0"/>
            </a:endParaRPr>
          </a:p>
          <a:p>
            <a:r>
              <a:rPr lang="it-IT" sz="3500" i="1" dirty="0" smtClean="0">
                <a:latin typeface="Goudy Old Style" panose="02020502050305020303" pitchFamily="18" charset="0"/>
                <a:cs typeface="Simplified Arabic" panose="02020603050405020304" pitchFamily="18" charset="-78"/>
              </a:rPr>
              <a:t>Lectio Magistralis</a:t>
            </a:r>
          </a:p>
          <a:p>
            <a:r>
              <a:rPr lang="it-IT" sz="3600" b="1" i="1" dirty="0" smtClean="0">
                <a:latin typeface="Goudy Old Style" panose="02020502050305020303" pitchFamily="18" charset="0"/>
                <a:cs typeface="Simplified Arabic" panose="02020603050405020304" pitchFamily="18" charset="-78"/>
              </a:rPr>
              <a:t> </a:t>
            </a:r>
          </a:p>
          <a:p>
            <a:r>
              <a:rPr lang="it-IT" sz="2600" b="1" dirty="0" smtClean="0">
                <a:latin typeface="Goudy Old Style" panose="02020502050305020303" pitchFamily="18" charset="0"/>
                <a:cs typeface="Simplified Arabic" panose="02020603050405020304" pitchFamily="18" charset="-78"/>
              </a:rPr>
              <a:t>Prof. Michael H. Koby</a:t>
            </a:r>
          </a:p>
          <a:p>
            <a:pPr>
              <a:lnSpc>
                <a:spcPct val="100000"/>
              </a:lnSpc>
            </a:pPr>
            <a:r>
              <a:rPr lang="it-IT" i="1" dirty="0" smtClean="0">
                <a:latin typeface="Goudy Old Style" panose="02020502050305020303" pitchFamily="18" charset="0"/>
                <a:cs typeface="Simplified Arabic" panose="02020603050405020304" pitchFamily="18" charset="-78"/>
              </a:rPr>
              <a:t>Associate Dean, International &amp; Graduate Programs and Professor of Practice</a:t>
            </a:r>
          </a:p>
          <a:p>
            <a:pPr>
              <a:lnSpc>
                <a:spcPct val="100000"/>
              </a:lnSpc>
            </a:pPr>
            <a:r>
              <a:rPr lang="it-IT" i="1" dirty="0" smtClean="0">
                <a:latin typeface="Goudy Old Style" panose="02020502050305020303" pitchFamily="18" charset="0"/>
                <a:cs typeface="Simplified Arabic" panose="02020603050405020304" pitchFamily="18" charset="-78"/>
              </a:rPr>
              <a:t>Washington University in St. Louis</a:t>
            </a:r>
          </a:p>
          <a:p>
            <a:pPr>
              <a:lnSpc>
                <a:spcPct val="100000"/>
              </a:lnSpc>
            </a:pPr>
            <a:endParaRPr lang="it-IT" i="1" dirty="0">
              <a:latin typeface="Goudy Old Style" panose="02020502050305020303" pitchFamily="18" charset="0"/>
              <a:cs typeface="Simplified Arabic" panose="02020603050405020304" pitchFamily="18" charset="-78"/>
            </a:endParaRPr>
          </a:p>
          <a:p>
            <a:pPr>
              <a:lnSpc>
                <a:spcPct val="100000"/>
              </a:lnSpc>
            </a:pPr>
            <a:r>
              <a:rPr lang="it-IT" sz="2000" b="1" i="1" dirty="0" smtClean="0">
                <a:latin typeface="Goudy Old Style" panose="02020502050305020303" pitchFamily="18" charset="0"/>
                <a:cs typeface="Simplified Arabic" panose="02020603050405020304" pitchFamily="18" charset="-78"/>
              </a:rPr>
              <a:t>12 Ottobre 2018, ore 11,00</a:t>
            </a:r>
          </a:p>
          <a:p>
            <a:pPr>
              <a:lnSpc>
                <a:spcPct val="100000"/>
              </a:lnSpc>
            </a:pPr>
            <a:r>
              <a:rPr lang="it-IT" sz="2000" b="1" i="1" dirty="0" smtClean="0">
                <a:latin typeface="Goudy Old Style" panose="02020502050305020303" pitchFamily="18" charset="0"/>
                <a:cs typeface="Simplified Arabic" panose="02020603050405020304" pitchFamily="18" charset="-78"/>
              </a:rPr>
              <a:t>Aula Magna</a:t>
            </a:r>
          </a:p>
          <a:p>
            <a:pPr>
              <a:lnSpc>
                <a:spcPct val="100000"/>
              </a:lnSpc>
            </a:pPr>
            <a:r>
              <a:rPr lang="it-IT" sz="2000" b="1" i="1" dirty="0" smtClean="0">
                <a:latin typeface="Goudy Old Style" panose="02020502050305020303" pitchFamily="18" charset="0"/>
                <a:cs typeface="Simplified Arabic" panose="02020603050405020304" pitchFamily="18" charset="-78"/>
              </a:rPr>
              <a:t>Campus universitario Folcara, Cassino</a:t>
            </a:r>
          </a:p>
          <a:p>
            <a:pPr>
              <a:lnSpc>
                <a:spcPct val="100000"/>
              </a:lnSpc>
            </a:pPr>
            <a:endParaRPr lang="it-IT" sz="2000" b="1" i="1" dirty="0">
              <a:latin typeface="Goudy Old Style" panose="02020502050305020303" pitchFamily="18" charset="0"/>
              <a:cs typeface="Simplified Arabic" panose="02020603050405020304" pitchFamily="18" charset="-78"/>
            </a:endParaRPr>
          </a:p>
          <a:p>
            <a:pPr>
              <a:lnSpc>
                <a:spcPct val="100000"/>
              </a:lnSpc>
            </a:pPr>
            <a:r>
              <a:rPr lang="it-IT" sz="2000" b="1" i="1" dirty="0" smtClean="0">
                <a:latin typeface="Goudy Old Style" panose="02020502050305020303" pitchFamily="18" charset="0"/>
                <a:cs typeface="Simplified Arabic" panose="02020603050405020304" pitchFamily="18" charset="-78"/>
              </a:rPr>
              <a:t>Saluti Introduttivi:</a:t>
            </a:r>
          </a:p>
          <a:p>
            <a:pPr>
              <a:lnSpc>
                <a:spcPct val="100000"/>
              </a:lnSpc>
            </a:pPr>
            <a:r>
              <a:rPr lang="it-IT" sz="2000" b="1" dirty="0" smtClean="0">
                <a:latin typeface="Goudy Old Style" panose="02020502050305020303" pitchFamily="18" charset="0"/>
                <a:cs typeface="Simplified Arabic" panose="02020603050405020304" pitchFamily="18" charset="-78"/>
              </a:rPr>
              <a:t>Prof. Giovanni Betta</a:t>
            </a:r>
          </a:p>
          <a:p>
            <a:pPr>
              <a:lnSpc>
                <a:spcPct val="100000"/>
              </a:lnSpc>
            </a:pPr>
            <a:r>
              <a:rPr lang="it-IT" sz="1500" i="1" dirty="0" smtClean="0">
                <a:latin typeface="Goudy Old Style" panose="02020502050305020303" pitchFamily="18" charset="0"/>
                <a:cs typeface="Simplified Arabic" panose="02020603050405020304" pitchFamily="18" charset="-78"/>
              </a:rPr>
              <a:t>Rettore dell’Università degli Studi di Cassino e del</a:t>
            </a:r>
          </a:p>
          <a:p>
            <a:pPr>
              <a:lnSpc>
                <a:spcPct val="100000"/>
              </a:lnSpc>
            </a:pPr>
            <a:r>
              <a:rPr lang="it-IT" sz="1500" i="1" dirty="0" smtClean="0">
                <a:latin typeface="Goudy Old Style" panose="02020502050305020303" pitchFamily="18" charset="0"/>
                <a:cs typeface="Simplified Arabic" panose="02020603050405020304" pitchFamily="18" charset="-78"/>
              </a:rPr>
              <a:t> Lazio Meridionale</a:t>
            </a:r>
          </a:p>
          <a:p>
            <a:pPr>
              <a:lnSpc>
                <a:spcPct val="100000"/>
              </a:lnSpc>
            </a:pPr>
            <a:endParaRPr lang="it-IT" sz="1600" i="1" dirty="0">
              <a:latin typeface="Goudy Old Style" panose="02020502050305020303" pitchFamily="18" charset="0"/>
              <a:cs typeface="Simplified Arabic" panose="02020603050405020304" pitchFamily="18" charset="-78"/>
            </a:endParaRPr>
          </a:p>
          <a:p>
            <a:pPr>
              <a:lnSpc>
                <a:spcPct val="100000"/>
              </a:lnSpc>
            </a:pPr>
            <a:r>
              <a:rPr lang="it-IT" b="1" dirty="0" smtClean="0">
                <a:latin typeface="Goudy Old Style" panose="02020502050305020303" pitchFamily="18" charset="0"/>
                <a:cs typeface="Simplified Arabic" panose="02020603050405020304" pitchFamily="18" charset="-78"/>
              </a:rPr>
              <a:t>Prof. Giuseppe Recinto</a:t>
            </a:r>
          </a:p>
          <a:p>
            <a:pPr>
              <a:lnSpc>
                <a:spcPct val="100000"/>
              </a:lnSpc>
            </a:pPr>
            <a:r>
              <a:rPr lang="it-IT" sz="1500" i="1" dirty="0" smtClean="0">
                <a:latin typeface="Goudy Old Style" panose="02020502050305020303" pitchFamily="18" charset="0"/>
                <a:cs typeface="Simplified Arabic" panose="02020603050405020304" pitchFamily="18" charset="-78"/>
              </a:rPr>
              <a:t>Direttore del Dipartimento di Economia</a:t>
            </a:r>
          </a:p>
          <a:p>
            <a:pPr>
              <a:lnSpc>
                <a:spcPct val="100000"/>
              </a:lnSpc>
            </a:pPr>
            <a:r>
              <a:rPr lang="it-IT" sz="1500" i="1" dirty="0" smtClean="0">
                <a:latin typeface="Goudy Old Style" panose="02020502050305020303" pitchFamily="18" charset="0"/>
                <a:cs typeface="Simplified Arabic" panose="02020603050405020304" pitchFamily="18" charset="-78"/>
              </a:rPr>
              <a:t> e Giurisprudenza</a:t>
            </a:r>
          </a:p>
          <a:p>
            <a:pPr>
              <a:lnSpc>
                <a:spcPct val="100000"/>
              </a:lnSpc>
            </a:pPr>
            <a:endParaRPr lang="it-IT" sz="1500" i="1" dirty="0">
              <a:latin typeface="Goudy Old Style" panose="02020502050305020303" pitchFamily="18" charset="0"/>
              <a:cs typeface="Simplified Arabic" panose="02020603050405020304" pitchFamily="18" charset="-78"/>
            </a:endParaRPr>
          </a:p>
          <a:p>
            <a:pPr>
              <a:lnSpc>
                <a:spcPct val="100000"/>
              </a:lnSpc>
            </a:pPr>
            <a:r>
              <a:rPr lang="it-IT" b="1" dirty="0" smtClean="0">
                <a:latin typeface="Goudy Old Style" panose="02020502050305020303" pitchFamily="18" charset="0"/>
                <a:cs typeface="Simplified Arabic" panose="02020603050405020304" pitchFamily="18" charset="-78"/>
              </a:rPr>
              <a:t>Prof. Giancarlo Scalese</a:t>
            </a:r>
          </a:p>
          <a:p>
            <a:pPr>
              <a:lnSpc>
                <a:spcPct val="100000"/>
              </a:lnSpc>
            </a:pPr>
            <a:r>
              <a:rPr lang="it-IT" sz="1500" i="1" dirty="0" smtClean="0">
                <a:latin typeface="Goudy Old Style" panose="02020502050305020303" pitchFamily="18" charset="0"/>
                <a:cs typeface="Simplified Arabic" panose="02020603050405020304" pitchFamily="18" charset="-78"/>
              </a:rPr>
              <a:t>Coordinatore del Corso di Laurea Magistrale </a:t>
            </a:r>
          </a:p>
          <a:p>
            <a:pPr>
              <a:lnSpc>
                <a:spcPct val="100000"/>
              </a:lnSpc>
            </a:pPr>
            <a:r>
              <a:rPr lang="it-IT" sz="1500" i="1" dirty="0" smtClean="0">
                <a:latin typeface="Goudy Old Style" panose="02020502050305020303" pitchFamily="18" charset="0"/>
                <a:cs typeface="Simplified Arabic" panose="02020603050405020304" pitchFamily="18" charset="-78"/>
              </a:rPr>
              <a:t>in Giurisprudenza</a:t>
            </a:r>
          </a:p>
          <a:p>
            <a:pPr>
              <a:lnSpc>
                <a:spcPct val="100000"/>
              </a:lnSpc>
            </a:pPr>
            <a:endParaRPr lang="it-IT" i="1" dirty="0" smtClean="0">
              <a:latin typeface="Goudy Old Style" panose="02020502050305020303" pitchFamily="18" charset="0"/>
              <a:cs typeface="Simplified Arabic" panose="02020603050405020304" pitchFamily="18" charset="-78"/>
            </a:endParaRPr>
          </a:p>
          <a:p>
            <a:pPr>
              <a:lnSpc>
                <a:spcPct val="100000"/>
              </a:lnSpc>
            </a:pPr>
            <a:endParaRPr lang="it-IT" i="1" dirty="0">
              <a:latin typeface="Goudy Old Style" panose="02020502050305020303" pitchFamily="18" charset="0"/>
              <a:cs typeface="Simplified Arabic" panose="02020603050405020304" pitchFamily="18" charset="-78"/>
            </a:endParaRPr>
          </a:p>
          <a:p>
            <a:pPr>
              <a:lnSpc>
                <a:spcPct val="100000"/>
              </a:lnSpc>
            </a:pPr>
            <a:endParaRPr lang="it-IT" i="1" dirty="0">
              <a:latin typeface="Goudy Old Style" panose="02020502050305020303" pitchFamily="18" charset="0"/>
              <a:cs typeface="Simplified Arabic" panose="02020603050405020304" pitchFamily="18" charset="-78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EF6"/>
              </a:clrFrom>
              <a:clrTo>
                <a:srgbClr val="FFFE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309" y="168564"/>
            <a:ext cx="1267691" cy="1348491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854"/>
            <a:ext cx="1496292" cy="13716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576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</TotalTime>
  <Words>85</Words>
  <Application>Microsoft Office PowerPoint</Application>
  <PresentationFormat>Personalizzato</PresentationFormat>
  <Paragraphs>25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L’università degli Studi di  Cassino e del Lazio Meridionale Dipartimento di Economia e Giurisprudenza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Stefania</dc:creator>
  <cp:lastModifiedBy>Utente</cp:lastModifiedBy>
  <cp:revision>26</cp:revision>
  <dcterms:created xsi:type="dcterms:W3CDTF">2018-10-03T09:42:29Z</dcterms:created>
  <dcterms:modified xsi:type="dcterms:W3CDTF">2018-10-11T10:55:56Z</dcterms:modified>
</cp:coreProperties>
</file>